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Canva Sans Bold" charset="1" panose="020B0803030501040103"/>
      <p:regular r:id="rId18"/>
    </p:embeddedFont>
    <p:embeddedFont>
      <p:font typeface="Glacial Indifference Bold" charset="1" panose="00000800000000000000"/>
      <p:regular r:id="rId19"/>
    </p:embeddedFont>
    <p:embeddedFont>
      <p:font typeface="HK Grotesk Italics" charset="1" panose="00000500000000000000"/>
      <p:regular r:id="rId20"/>
    </p:embeddedFont>
    <p:embeddedFont>
      <p:font typeface="Canva Sans" charset="1" panose="020B0503030501040103"/>
      <p:regular r:id="rId21"/>
    </p:embeddedFont>
    <p:embeddedFont>
      <p:font typeface="HK Grotesk" charset="1" panose="000005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https://github.com/24h216jeevesh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2104" y="40717"/>
            <a:ext cx="15790200" cy="2577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60"/>
              </a:lnSpc>
            </a:pPr>
            <a:r>
              <a:rPr lang="en-US" sz="1511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digital portfolio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574582"/>
            <a:ext cx="17951204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STUDENT NAME: S.Jeeveshvar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REGISTER NO AND NMID: 24H216,28B2C82A2960EC4B06C463DCCFB02ECE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DEPARTMENT: BCA-”C”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COLLEGE: COLLEGE/ UNIVERSITY: AM JAIN COLLEGE, UNIVERSITY OF MADRAS</a:t>
            </a: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27843" y="2225305"/>
            <a:ext cx="6432315" cy="1566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</a:t>
            </a:r>
            <a:r>
              <a:rPr lang="en-US" b="true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380663" y="4047725"/>
            <a:ext cx="9526675" cy="5652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5"/>
              </a:lnSpc>
            </a:pPr>
            <a:r>
              <a:rPr lang="en-US" sz="29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Jeevesh Portfolio Website successfully a</a:t>
            </a:r>
            <a:r>
              <a:rPr lang="en-US" sz="29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ddresses the problem of showcasing skills and projects in an engaging way.</a:t>
            </a:r>
          </a:p>
          <a:p>
            <a:pPr algn="ctr">
              <a:lnSpc>
                <a:spcPts val="4095"/>
              </a:lnSpc>
            </a:pPr>
            <a:r>
              <a:rPr lang="en-US" sz="29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With its neon cyberpunk theme, responsive design, animations, and contact functionality, the portfolio stands out from traditional resumes and static websites.</a:t>
            </a:r>
          </a:p>
          <a:p>
            <a:pPr algn="ctr">
              <a:lnSpc>
                <a:spcPts val="4095"/>
              </a:lnSpc>
            </a:pPr>
            <a:r>
              <a:rPr lang="en-US" sz="29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This portfolio can now serve as a strong personal branding tool for job opportunities, freelancing, and networking.</a:t>
            </a:r>
          </a:p>
          <a:p>
            <a:pPr algn="ctr">
              <a:lnSpc>
                <a:spcPts val="4095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09670" y="1597715"/>
            <a:ext cx="9224611" cy="1913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640"/>
              </a:lnSpc>
            </a:pPr>
            <a:r>
              <a:rPr lang="en-US" sz="1117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GITHUB LINK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6099" y="5172075"/>
            <a:ext cx="17951901" cy="87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  <a:spcBef>
                <a:spcPct val="0"/>
              </a:spcBef>
            </a:pPr>
            <a:r>
              <a:rPr lang="en-US" b="true" sz="5947" u="sng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  <a:hlinkClick r:id="rId3" tooltip="https://github.com/24h216jeevesh"/>
              </a:rPr>
              <a:t>HTTPS://GITHUB.COM/24H216JEEVESH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2910400"/>
            <a:ext cx="6142093" cy="1044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PROJECT TITLE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82264" y="4848229"/>
            <a:ext cx="123472" cy="523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048556"/>
            <a:ext cx="8239216" cy="580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jeevesh - personal portfolio website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676984" y="1028700"/>
            <a:ext cx="4956202" cy="8229600"/>
          </a:xfrm>
          <a:custGeom>
            <a:avLst/>
            <a:gdLst/>
            <a:ahLst/>
            <a:cxnLst/>
            <a:rect r="r" b="b" t="t" l="l"/>
            <a:pathLst>
              <a:path h="8229600" w="4956202">
                <a:moveTo>
                  <a:pt x="4956201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1" y="8229600"/>
                </a:lnTo>
                <a:lnTo>
                  <a:pt x="495620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738144" y="1872071"/>
            <a:ext cx="5330557" cy="2063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             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29479" y="4728846"/>
            <a:ext cx="10129821" cy="3724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In today’s digital-first world, professionals require a strong online presence to showcase their skills, projects, and achievements. A resume or LinkedIn profile alone is not enough to reflect creativity and individuality. The challenge is to design a modern, visually engaging, and responsive portfolio website that highlights technical skills, projects, and contact details in a professional yet unique style.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46405" y="1693433"/>
            <a:ext cx="6142093" cy="2063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PROJECT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4078059"/>
            <a:ext cx="8715851" cy="5861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7"/>
              </a:lnSpc>
            </a:pPr>
            <a:r>
              <a:rPr lang="en-US" sz="256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This project is a cyberpunk-inspired personal portfolio website developed using HTML, CSS, and JavaScript.</a:t>
            </a:r>
          </a:p>
          <a:p>
            <a:pPr algn="ctr">
              <a:lnSpc>
                <a:spcPts val="3587"/>
              </a:lnSpc>
            </a:pPr>
            <a:r>
              <a:rPr lang="en-US" sz="256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The design reflects speed and precision (inspired by Formula 1 racing), while maintaining a user-friendly interface for visitors.</a:t>
            </a:r>
          </a:p>
          <a:p>
            <a:pPr algn="ctr">
              <a:lnSpc>
                <a:spcPts val="3587"/>
              </a:lnSpc>
            </a:pPr>
            <a:r>
              <a:rPr lang="en-US" sz="256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It showcases the following:</a:t>
            </a:r>
          </a:p>
          <a:p>
            <a:pPr algn="ctr" marL="553215" indent="-276607" lvl="1">
              <a:lnSpc>
                <a:spcPts val="3587"/>
              </a:lnSpc>
              <a:buFont typeface="Arial"/>
              <a:buChar char="•"/>
            </a:pPr>
            <a:r>
              <a:rPr lang="en-US" sz="256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Introduction (hero section)</a:t>
            </a:r>
          </a:p>
          <a:p>
            <a:pPr algn="ctr" marL="553215" indent="-276607" lvl="1">
              <a:lnSpc>
                <a:spcPts val="3587"/>
              </a:lnSpc>
              <a:buFont typeface="Arial"/>
              <a:buChar char="•"/>
            </a:pPr>
            <a:r>
              <a:rPr lang="en-US" sz="256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About Me with skills</a:t>
            </a:r>
          </a:p>
          <a:p>
            <a:pPr algn="ctr" marL="553215" indent="-276607" lvl="1">
              <a:lnSpc>
                <a:spcPts val="3587"/>
              </a:lnSpc>
              <a:buFont typeface="Arial"/>
              <a:buChar char="•"/>
            </a:pPr>
            <a:r>
              <a:rPr lang="en-US" sz="256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Projects with live links</a:t>
            </a:r>
          </a:p>
          <a:p>
            <a:pPr algn="ctr" marL="553215" indent="-276607" lvl="1">
              <a:lnSpc>
                <a:spcPts val="3587"/>
              </a:lnSpc>
              <a:buFont typeface="Arial"/>
              <a:buChar char="•"/>
            </a:pPr>
            <a:r>
              <a:rPr lang="en-US" sz="256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Contact form with validation</a:t>
            </a:r>
          </a:p>
          <a:p>
            <a:pPr algn="ctr" marL="553215" indent="-276607" lvl="1">
              <a:lnSpc>
                <a:spcPts val="3587"/>
              </a:lnSpc>
              <a:buFont typeface="Arial"/>
              <a:buChar char="•"/>
            </a:pPr>
            <a:r>
              <a:rPr lang="en-US" sz="256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Social media links</a:t>
            </a:r>
          </a:p>
          <a:p>
            <a:pPr algn="ctr" marL="553215" indent="-276607" lvl="1">
              <a:lnSpc>
                <a:spcPts val="3587"/>
              </a:lnSpc>
              <a:buFont typeface="Arial"/>
              <a:buChar char="•"/>
            </a:pPr>
            <a:r>
              <a:rPr lang="en-US" sz="256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Responsive design for all devices</a:t>
            </a:r>
          </a:p>
          <a:p>
            <a:pPr algn="ctr">
              <a:lnSpc>
                <a:spcPts val="3587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-38492" t="0" r="-38492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1078128" y="1795953"/>
            <a:ext cx="5330557" cy="1044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END USERS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68675" y="4217006"/>
            <a:ext cx="7790625" cy="4791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Recruiters / Employers: To quickly assess skills and projects.</a:t>
            </a:r>
          </a:p>
          <a:p>
            <a:pPr algn="r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Clients: To explore design and development capabilities.</a:t>
            </a:r>
          </a:p>
          <a:p>
            <a:pPr algn="r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Peers / Collaborators: For networking and collaboration opportunities.</a:t>
            </a:r>
          </a:p>
          <a:p>
            <a:pPr algn="r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General Audience: To know more about the developer’s skills and work.</a:t>
            </a:r>
          </a:p>
          <a:p>
            <a:pPr algn="r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7" y="0"/>
                </a:lnTo>
                <a:lnTo>
                  <a:pt x="17024727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30364" y="1344520"/>
            <a:ext cx="9627271" cy="2164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25"/>
              </a:lnSpc>
            </a:pPr>
            <a:r>
              <a:rPr lang="en-US" b="true" sz="745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TOOLS AND TECHNOLOGIES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3972" y="3941154"/>
            <a:ext cx="16795328" cy="598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Frontend Languages: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HTML5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CSS3 (Neon &amp; Cyberpunk styling, animations, responsive design)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JavaScript (form validation, smooth scrolling, hamburger menu, scroll animations)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Libraries &amp; Assets: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Google Fonts (Orbitron, Rajdhani)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Font Awesome (icons)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Deployment: Can be hosted on GitHub Pages, Netlify, or Vercel.</a:t>
            </a:r>
          </a:p>
          <a:p>
            <a:pPr algn="just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4000500" y="-238429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5"/>
                </a:moveTo>
                <a:lnTo>
                  <a:pt x="10287000" y="14514285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87937" y="296335"/>
            <a:ext cx="11336880" cy="2798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1"/>
              </a:lnSpc>
            </a:pPr>
            <a:r>
              <a:rPr lang="en-US" sz="805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Design and Layout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359567" y="4316154"/>
            <a:ext cx="12193620" cy="4484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50721" indent="-275360" lvl="1">
              <a:lnSpc>
                <a:spcPts val="3571"/>
              </a:lnSpc>
              <a:buFont typeface="Arial"/>
              <a:buChar char="•"/>
            </a:pPr>
            <a:r>
              <a:rPr lang="en-US" sz="25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Theme: Dark neon cyberpunk theme with gradients and glowing effects.</a:t>
            </a:r>
          </a:p>
          <a:p>
            <a:pPr algn="ctr" marL="550721" indent="-275360" lvl="1">
              <a:lnSpc>
                <a:spcPts val="3571"/>
              </a:lnSpc>
              <a:buFont typeface="Arial"/>
              <a:buChar char="•"/>
            </a:pPr>
            <a:r>
              <a:rPr lang="en-US" sz="25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Sections:</a:t>
            </a:r>
          </a:p>
          <a:p>
            <a:pPr algn="ctr" marL="550721" indent="-275360" lvl="1">
              <a:lnSpc>
                <a:spcPts val="3571"/>
              </a:lnSpc>
              <a:buAutoNum type="arabicPeriod" startAt="1"/>
            </a:pPr>
            <a:r>
              <a:rPr lang="en-US" sz="25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Header &amp; Navigation – Sticky, responsive with hamburger menu.</a:t>
            </a:r>
          </a:p>
          <a:p>
            <a:pPr algn="ctr" marL="550721" indent="-275360" lvl="1">
              <a:lnSpc>
                <a:spcPts val="3571"/>
              </a:lnSpc>
              <a:buAutoNum type="arabicPeriod" startAt="1"/>
            </a:pPr>
            <a:r>
              <a:rPr lang="en-US" sz="25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Hero Section – Animated car racing track, large intro text.</a:t>
            </a:r>
          </a:p>
          <a:p>
            <a:pPr algn="ctr" marL="550721" indent="-275360" lvl="1">
              <a:lnSpc>
                <a:spcPts val="3571"/>
              </a:lnSpc>
              <a:buAutoNum type="arabicPeriod" startAt="1"/>
            </a:pPr>
            <a:r>
              <a:rPr lang="en-US" sz="25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About Section – Skills, personal details, image.</a:t>
            </a:r>
          </a:p>
          <a:p>
            <a:pPr algn="ctr" marL="550721" indent="-275360" lvl="1">
              <a:lnSpc>
                <a:spcPts val="3571"/>
              </a:lnSpc>
              <a:buAutoNum type="arabicPeriod" startAt="1"/>
            </a:pPr>
            <a:r>
              <a:rPr lang="en-US" sz="25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Projects Section – Grid-based cards showcasing work with links.</a:t>
            </a:r>
          </a:p>
          <a:p>
            <a:pPr algn="ctr" marL="550721" indent="-275360" lvl="1">
              <a:lnSpc>
                <a:spcPts val="3571"/>
              </a:lnSpc>
              <a:buAutoNum type="arabicPeriod" startAt="1"/>
            </a:pPr>
            <a:r>
              <a:rPr lang="en-US" sz="25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Contact Section – Contact form with validation + info.</a:t>
            </a:r>
          </a:p>
          <a:p>
            <a:pPr algn="ctr" marL="550721" indent="-275360" lvl="1">
              <a:lnSpc>
                <a:spcPts val="3571"/>
              </a:lnSpc>
              <a:buAutoNum type="arabicPeriod" startAt="1"/>
            </a:pPr>
            <a:r>
              <a:rPr lang="en-US" sz="25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Footer – Social media icons and copyright.</a:t>
            </a:r>
          </a:p>
          <a:p>
            <a:pPr algn="ctr" marL="550721" indent="-275360" lvl="1">
              <a:lnSpc>
                <a:spcPts val="3571"/>
              </a:lnSpc>
              <a:buFont typeface="Arial"/>
              <a:buChar char="•"/>
            </a:pPr>
            <a:r>
              <a:rPr lang="en-US" sz="25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Responsive Design: Adjusts for desktop, tablet, and mobile.</a:t>
            </a:r>
          </a:p>
          <a:p>
            <a:pPr algn="ctr">
              <a:lnSpc>
                <a:spcPts val="357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05840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572" t="0" r="-2457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59077" y="666320"/>
            <a:ext cx="8239216" cy="2063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FEATURES AND FUNCTIONALITY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89455" y="3019478"/>
            <a:ext cx="8408838" cy="6677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4"/>
              </a:lnSpc>
            </a:pPr>
            <a:r>
              <a:rPr lang="en-US" sz="31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Smooth scrolling for navigation links</a:t>
            </a:r>
          </a:p>
          <a:p>
            <a:pPr algn="l">
              <a:lnSpc>
                <a:spcPts val="4414"/>
              </a:lnSpc>
            </a:pPr>
            <a:r>
              <a:rPr lang="en-US" sz="31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✅ Animated track &amp; F1 car in hero section</a:t>
            </a:r>
          </a:p>
          <a:p>
            <a:pPr algn="l">
              <a:lnSpc>
                <a:spcPts val="4414"/>
              </a:lnSpc>
            </a:pPr>
            <a:r>
              <a:rPr lang="en-US" sz="31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✅ Interactive navigation menu (hamburger for mobile)</a:t>
            </a:r>
          </a:p>
          <a:p>
            <a:pPr algn="l">
              <a:lnSpc>
                <a:spcPts val="4414"/>
              </a:lnSpc>
            </a:pPr>
            <a:r>
              <a:rPr lang="en-US" sz="31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✅ Responsive grid layout for projects</a:t>
            </a:r>
          </a:p>
          <a:p>
            <a:pPr algn="l">
              <a:lnSpc>
                <a:spcPts val="4414"/>
              </a:lnSpc>
            </a:pPr>
            <a:r>
              <a:rPr lang="en-US" sz="31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✅ Contact form validation (name, email, message)</a:t>
            </a:r>
          </a:p>
          <a:p>
            <a:pPr algn="l">
              <a:lnSpc>
                <a:spcPts val="4414"/>
              </a:lnSpc>
            </a:pPr>
            <a:r>
              <a:rPr lang="en-US" sz="31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✅ Scroll-to-top button</a:t>
            </a:r>
          </a:p>
          <a:p>
            <a:pPr algn="l">
              <a:lnSpc>
                <a:spcPts val="4414"/>
              </a:lnSpc>
            </a:pPr>
            <a:r>
              <a:rPr lang="en-US" sz="31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✅ Social media integration (GitHub, LinkedIn, Instagram, Twitter)</a:t>
            </a:r>
          </a:p>
          <a:p>
            <a:pPr algn="l">
              <a:lnSpc>
                <a:spcPts val="4414"/>
              </a:lnSpc>
            </a:pPr>
            <a:r>
              <a:rPr lang="en-US" sz="31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✅ Hover effects &amp; animations for buttons, links, and cards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01268" y="4412773"/>
            <a:ext cx="6559117" cy="2853792"/>
          </a:xfrm>
          <a:custGeom>
            <a:avLst/>
            <a:gdLst/>
            <a:ahLst/>
            <a:cxnLst/>
            <a:rect r="r" b="b" t="t" l="l"/>
            <a:pathLst>
              <a:path h="2853792" w="6559117">
                <a:moveTo>
                  <a:pt x="0" y="0"/>
                </a:moveTo>
                <a:lnTo>
                  <a:pt x="6559117" y="0"/>
                </a:lnTo>
                <a:lnTo>
                  <a:pt x="6559117" y="2853792"/>
                </a:lnTo>
                <a:lnTo>
                  <a:pt x="0" y="2853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298" t="0" r="-8298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810324" y="4006534"/>
            <a:ext cx="6572826" cy="3260031"/>
          </a:xfrm>
          <a:custGeom>
            <a:avLst/>
            <a:gdLst/>
            <a:ahLst/>
            <a:cxnLst/>
            <a:rect r="r" b="b" t="t" l="l"/>
            <a:pathLst>
              <a:path h="3260031" w="6572826">
                <a:moveTo>
                  <a:pt x="0" y="0"/>
                </a:moveTo>
                <a:lnTo>
                  <a:pt x="6572826" y="0"/>
                </a:lnTo>
                <a:lnTo>
                  <a:pt x="6572826" y="3260031"/>
                </a:lnTo>
                <a:lnTo>
                  <a:pt x="0" y="32600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001268" y="6860325"/>
            <a:ext cx="6809056" cy="3426675"/>
          </a:xfrm>
          <a:custGeom>
            <a:avLst/>
            <a:gdLst/>
            <a:ahLst/>
            <a:cxnLst/>
            <a:rect r="r" b="b" t="t" l="l"/>
            <a:pathLst>
              <a:path h="3426675" w="6809056">
                <a:moveTo>
                  <a:pt x="0" y="0"/>
                </a:moveTo>
                <a:lnTo>
                  <a:pt x="6809056" y="0"/>
                </a:lnTo>
                <a:lnTo>
                  <a:pt x="6809056" y="3426675"/>
                </a:lnTo>
                <a:lnTo>
                  <a:pt x="0" y="34266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918543" y="7266565"/>
            <a:ext cx="6464607" cy="3020435"/>
          </a:xfrm>
          <a:custGeom>
            <a:avLst/>
            <a:gdLst/>
            <a:ahLst/>
            <a:cxnLst/>
            <a:rect r="r" b="b" t="t" l="l"/>
            <a:pathLst>
              <a:path h="3020435" w="6464607">
                <a:moveTo>
                  <a:pt x="0" y="0"/>
                </a:moveTo>
                <a:lnTo>
                  <a:pt x="6464607" y="0"/>
                </a:lnTo>
                <a:lnTo>
                  <a:pt x="6464607" y="3020435"/>
                </a:lnTo>
                <a:lnTo>
                  <a:pt x="0" y="30204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9560" r="-18469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99905" y="857250"/>
            <a:ext cx="13993518" cy="1566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Results</a:t>
            </a:r>
            <a:r>
              <a:rPr lang="en-US" b="true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and Screenshots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81027" y="2225689"/>
            <a:ext cx="7875033" cy="1780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5"/>
              </a:lnSpc>
            </a:pPr>
            <a:r>
              <a:rPr lang="en-US" sz="254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Result:</a:t>
            </a:r>
          </a:p>
          <a:p>
            <a:pPr algn="ctr">
              <a:lnSpc>
                <a:spcPts val="3565"/>
              </a:lnSpc>
            </a:pPr>
            <a:r>
              <a:rPr lang="en-US" sz="254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54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 professional, futuristic portfolio website that clearly demonstrates technical skills and design creativity while ensuring mobile compatibility.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DAGykSN7hRw</dc:identifier>
  <dcterms:modified xsi:type="dcterms:W3CDTF">2011-08-01T06:04:30Z</dcterms:modified>
  <cp:revision>1</cp:revision>
  <dc:title>Your paragraph text</dc:title>
</cp:coreProperties>
</file>

<file path=docProps/thumbnail.jpeg>
</file>